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B13B7-48AF-C24F-B4B5-451A2F027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44367-D14A-B944-BBEE-C9B2E920D7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3D8DE-691D-2149-A9DA-3F9897324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4527-4EE7-394E-A9F9-40217A672B9F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C9A60-76FA-AE4B-B5E4-CDCC7A03D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00455-A64B-1842-AAB7-11366CE02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E5F9-BBD1-E048-8C4E-6E8BD98C6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5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CF54D-B897-4C4E-B5C4-BC6639F97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AEACC-BD81-4441-B4B6-0BBA9FBF9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DCA8A-E0FE-6946-B890-A8739D09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4527-4EE7-394E-A9F9-40217A672B9F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1AE6A-F53F-6A41-94EE-9B3E85F72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8906B-0AEB-2943-A9C7-D1E27266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E5F9-BBD1-E048-8C4E-6E8BD98C6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0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84B50E-B12D-C64B-82BA-E661357932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693B7-FCEF-E147-AE6A-0F69A1DB3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3BEE9-4F34-6A43-BE7C-A29BD170C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4527-4EE7-394E-A9F9-40217A672B9F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57D4E-5E29-664B-A540-8D9C2639D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A7517-3D17-3544-A4A8-C5851779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E5F9-BBD1-E048-8C4E-6E8BD98C6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9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92677-C7E8-EF4A-BF0B-1242000B9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4A2B3-1041-EB4E-A897-994EF4B0F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B2083-1F57-7648-B66B-7378CEAD2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4527-4EE7-394E-A9F9-40217A672B9F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E3E2D-CBD9-DB48-85DB-DF52631B9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BFC48-CB29-304B-A199-51559765E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E5F9-BBD1-E048-8C4E-6E8BD98C6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6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0369C-6A90-EF42-B994-0AD627916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7ADEE-782A-A744-A032-3413584CF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D22BA-111B-7747-9145-C2A029A6E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4527-4EE7-394E-A9F9-40217A672B9F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4B415-29E5-A04A-958E-0F8DE3E41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001E3-395A-9442-B0E3-CC111956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E5F9-BBD1-E048-8C4E-6E8BD98C6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3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1E78E-BB49-7B4C-BA61-FF3D430DC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AC9A3-7341-EA40-A0D1-2587F94A18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A99A9-6F1B-F54B-B0F1-91C0A32E2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98F2C-19C5-DF41-9819-25015E9F2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4527-4EE7-394E-A9F9-40217A672B9F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EAA27-9944-1748-89C8-11B2C4C43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319D2-A18A-B84D-9086-1F901A25B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E5F9-BBD1-E048-8C4E-6E8BD98C6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81DD7-1653-FD47-882F-005B27134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793DA-94D1-E24B-BEEB-80D76173C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0796E4-1568-1B47-AEDC-40B068C57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0BB78A-07F7-E445-B12C-951D024571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23B162-9AB9-F04F-B5FD-2B07A0C1D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D23574-2E32-9A49-A1AE-CB335C04C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4527-4EE7-394E-A9F9-40217A672B9F}" type="datetimeFigureOut">
              <a:rPr lang="en-US" smtClean="0"/>
              <a:t>9/10/18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1F2098-4FD9-6448-8D34-53EE7632E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E2475A-857A-2446-8438-ADEA85E2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E5F9-BBD1-E048-8C4E-6E8BD98C6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1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167BF-C6B6-3149-B484-522558AA6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E73762-F1F4-D542-B886-3B5CC4B32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4527-4EE7-394E-A9F9-40217A672B9F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863A50-4056-1D49-B445-0D6CE0CF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0DC0AF-2BE5-D64A-8231-3ECB549D8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E5F9-BBD1-E048-8C4E-6E8BD98C6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9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0E6018-5FC2-1F48-AAD2-26B564A82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4527-4EE7-394E-A9F9-40217A672B9F}" type="datetimeFigureOut">
              <a:rPr lang="en-US" smtClean="0"/>
              <a:t>9/10/18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04A70-FFC3-804D-8B73-79970499F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5D6F9-6F49-5C4A-86FE-55FEEA7E8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E5F9-BBD1-E048-8C4E-6E8BD98C6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4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F4602-E929-A244-9C7C-F2B8974D6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AE0A0-A025-8B46-9F5A-B4E7F44B8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85E43-821C-864E-8D93-3315697CB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EF7-09DC-0A45-8D09-58D91CC3A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4527-4EE7-394E-A9F9-40217A672B9F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E950F-7970-9347-8484-A678184D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16B73-0117-834F-B630-61E199FF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E5F9-BBD1-E048-8C4E-6E8BD98C6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2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A9563-F4A5-6F46-A75C-F2699EFD5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A5A7D3-900F-6341-B19D-D49237412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4AD1C-9F8C-2C41-93A5-9E164EB01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340E7-627F-7844-B92C-D9850315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4527-4EE7-394E-A9F9-40217A672B9F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6B4D4-7D43-F448-84AF-E98AB533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9C731-197F-EC4B-9DB8-D6148D2B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E5F9-BBD1-E048-8C4E-6E8BD98C6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7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1D5E0B-D426-6F48-81C0-A87C03374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49439-853A-394B-ABE4-706D0758C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0188E-3789-F04D-9791-0EFB265D1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C4527-4EE7-394E-A9F9-40217A672B9F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D060C-538F-EC4F-BA23-F60EFFC8E3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6BC38-FBBC-864F-B9E0-00C5D969B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BE5F9-BBD1-E048-8C4E-6E8BD98C6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0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CB539-5647-B449-95D1-1656CD7447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 for Ally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D0097-FDF6-6D48-B83C-FCD42FEC9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64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6D037-3691-784D-A55F-99A3F2767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2nd slide for </a:t>
            </a:r>
            <a:r>
              <a:rPr lang="en-US"/>
              <a:t>Ally Test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CCCBD-8714-054D-927D-7501FEBAC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97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Test for Ally</vt:lpstr>
      <vt:lpstr>2nd slide for Ally Test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for Ally</dc:title>
  <dc:creator>Amy Rhodes</dc:creator>
  <cp:lastModifiedBy>Amy Rhodes</cp:lastModifiedBy>
  <cp:revision>1</cp:revision>
  <dcterms:created xsi:type="dcterms:W3CDTF">2018-09-10T17:11:35Z</dcterms:created>
  <dcterms:modified xsi:type="dcterms:W3CDTF">2018-09-10T17:12:15Z</dcterms:modified>
</cp:coreProperties>
</file>